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7285038" cy="10418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 showGuides="1">
      <p:cViewPr>
        <p:scale>
          <a:sx n="98" d="100"/>
          <a:sy n="98" d="100"/>
        </p:scale>
        <p:origin x="2208" y="-1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7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imokitate.jp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496E806-2492-4653-51D7-3D07E23ED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624813"/>
              </p:ext>
            </p:extLst>
          </p:nvPr>
        </p:nvGraphicFramePr>
        <p:xfrm>
          <a:off x="107949" y="107950"/>
          <a:ext cx="7343776" cy="10474325"/>
        </p:xfrm>
        <a:graphic>
          <a:graphicData uri="http://schemas.openxmlformats.org/drawingml/2006/table">
            <a:tbl>
              <a:tblPr/>
              <a:tblGrid>
                <a:gridCol w="732343">
                  <a:extLst>
                    <a:ext uri="{9D8B030D-6E8A-4147-A177-3AD203B41FA5}">
                      <a16:colId xmlns:a16="http://schemas.microsoft.com/office/drawing/2014/main" val="2856157648"/>
                    </a:ext>
                  </a:extLst>
                </a:gridCol>
                <a:gridCol w="172915">
                  <a:extLst>
                    <a:ext uri="{9D8B030D-6E8A-4147-A177-3AD203B41FA5}">
                      <a16:colId xmlns:a16="http://schemas.microsoft.com/office/drawing/2014/main" val="649159394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92632751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2570540454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3986373320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1287588758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978060290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786936698"/>
                    </a:ext>
                  </a:extLst>
                </a:gridCol>
                <a:gridCol w="223772">
                  <a:extLst>
                    <a:ext uri="{9D8B030D-6E8A-4147-A177-3AD203B41FA5}">
                      <a16:colId xmlns:a16="http://schemas.microsoft.com/office/drawing/2014/main" val="4199328402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3768837339"/>
                    </a:ext>
                  </a:extLst>
                </a:gridCol>
                <a:gridCol w="732343">
                  <a:extLst>
                    <a:ext uri="{9D8B030D-6E8A-4147-A177-3AD203B41FA5}">
                      <a16:colId xmlns:a16="http://schemas.microsoft.com/office/drawing/2014/main" val="2657527827"/>
                    </a:ext>
                  </a:extLst>
                </a:gridCol>
                <a:gridCol w="356002">
                  <a:extLst>
                    <a:ext uri="{9D8B030D-6E8A-4147-A177-3AD203B41FA5}">
                      <a16:colId xmlns:a16="http://schemas.microsoft.com/office/drawing/2014/main" val="2151889089"/>
                    </a:ext>
                  </a:extLst>
                </a:gridCol>
              </a:tblGrid>
              <a:tr h="370327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シンボルマーク デザイン 応募用紙</a:t>
                      </a:r>
                      <a:r>
                        <a:rPr lang="en-US" altLang="ja-JP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481143"/>
                  </a:ext>
                </a:extLst>
              </a:tr>
              <a:tr h="2186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ふりがな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性　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男　・　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応  募  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 月 　   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298768"/>
                  </a:ext>
                </a:extLst>
              </a:tr>
              <a:tr h="3876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　　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　 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才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09834"/>
                  </a:ext>
                </a:extLst>
              </a:tr>
              <a:tr h="38762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メールアドレス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職　業・ 学 校 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960548"/>
                  </a:ext>
                </a:extLst>
              </a:tr>
              <a:tr h="298169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　　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569206"/>
                  </a:ext>
                </a:extLst>
              </a:tr>
              <a:tr h="29816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336805"/>
                  </a:ext>
                </a:extLst>
              </a:tr>
              <a:tr h="572484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　　　　　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       　　　　　    （　　　　　　　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33656"/>
                  </a:ext>
                </a:extLst>
              </a:tr>
              <a:tr h="25841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シンボルマーク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82430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90154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977416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707075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102270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39644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714156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244307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713516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54305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58022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788597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352534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903083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910547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134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632353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31493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7504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691368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022235"/>
                  </a:ext>
                </a:extLst>
              </a:tr>
              <a:tr h="25841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シンボルの説明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615022"/>
                  </a:ext>
                </a:extLst>
              </a:tr>
              <a:tr h="258415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033101"/>
                  </a:ext>
                </a:extLst>
              </a:tr>
              <a:tr h="25841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応　 募　 先</a:t>
                      </a:r>
                      <a:endParaRPr lang="ja-JP" altLang="en-US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366852"/>
                  </a:ext>
                </a:extLst>
              </a:tr>
              <a:tr h="24847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TW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  <a:r>
                        <a:rPr lang="en-US" altLang="zh-TW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010-0052  </a:t>
                      </a:r>
                      <a:r>
                        <a:rPr lang="zh-TW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秋田市下北手柳館字前田面</a:t>
                      </a:r>
                      <a:r>
                        <a:rPr lang="en-US" altLang="zh-TW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724257"/>
                  </a:ext>
                </a:extLst>
              </a:tr>
              <a:tr h="24847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下北手地区コミュニティセンター内 </a:t>
                      </a:r>
                      <a:endParaRPr lang="en-US" altLang="ja-JP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下北手地区社会福祉協議会</a:t>
                      </a:r>
                      <a:endParaRPr lang="ja-JP" altLang="en-US" sz="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895885"/>
                  </a:ext>
                </a:extLst>
              </a:tr>
              <a:tr h="2484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電　　　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（０１８）８３３－１４６１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75356"/>
                  </a:ext>
                </a:extLst>
              </a:tr>
              <a:tr h="2484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Ｗ</a:t>
                      </a:r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ｅ</a:t>
                      </a:r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hlinkClick r:id="rId2"/>
                        </a:rPr>
                        <a:t>http://simokitate.jp/</a:t>
                      </a:r>
                      <a:endParaRPr lang="en-US" sz="8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756217"/>
                  </a:ext>
                </a:extLst>
              </a:tr>
              <a:tr h="2484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Ｍ ａ ｉ 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info@simokitate.jp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203291"/>
                  </a:ext>
                </a:extLst>
              </a:tr>
              <a:tr h="24847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問い合わせ先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128187"/>
                  </a:ext>
                </a:extLst>
              </a:tr>
              <a:tr h="24847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CN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担当（藤田 　</a:t>
                      </a:r>
                      <a:r>
                        <a:rPr lang="en-US" altLang="zh-CN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Mail</a:t>
                      </a:r>
                      <a:r>
                        <a:rPr lang="zh-CN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CN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yutaka@simokitate.jp </a:t>
                      </a:r>
                      <a:r>
                        <a:rPr lang="zh-CN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携帯：</a:t>
                      </a:r>
                      <a:r>
                        <a:rPr lang="en-US" altLang="zh-CN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090-4632-9254</a:t>
                      </a:r>
                      <a:r>
                        <a:rPr lang="zh-CN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256555"/>
                  </a:ext>
                </a:extLst>
              </a:tr>
            </a:tbl>
          </a:graphicData>
        </a:graphic>
      </p:graphicFrame>
      <p:pic>
        <p:nvPicPr>
          <p:cNvPr id="3" name="図 2" descr="家の前の道路&#10;&#10;中程度の精度で自動的に生成された説明">
            <a:extLst>
              <a:ext uri="{FF2B5EF4-FFF2-40B4-BE49-F238E27FC236}">
                <a16:creationId xmlns:a16="http://schemas.microsoft.com/office/drawing/2014/main" id="{9D5EA555-4DBF-0AFB-4ACD-A96949913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813" y="8584406"/>
            <a:ext cx="3454912" cy="175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E3AE2EC-C2E1-2EBC-9C00-45DE4BAF2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549" y="8924741"/>
            <a:ext cx="1083506" cy="10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80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196</Words>
  <Application>Microsoft Office PowerPoint</Application>
  <PresentationFormat>ユーザー設定</PresentationFormat>
  <Paragraphs>114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>シンボルマークデザイン応募用紙</dc:subject>
  <dc:creator>藤田　豊</dc:creator>
  <cp:lastModifiedBy>5168</cp:lastModifiedBy>
  <cp:revision>14</cp:revision>
  <cp:lastPrinted>2022-06-05T23:14:10Z</cp:lastPrinted>
  <dcterms:created xsi:type="dcterms:W3CDTF">2017-07-31T10:46:25Z</dcterms:created>
  <dcterms:modified xsi:type="dcterms:W3CDTF">2022-06-05T23:20:41Z</dcterms:modified>
</cp:coreProperties>
</file>