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 showGuides="1">
      <p:cViewPr>
        <p:scale>
          <a:sx n="110" d="100"/>
          <a:sy n="110" d="100"/>
        </p:scale>
        <p:origin x="400" y="-4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6800" cy="46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077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408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8" userDrawn="1">
          <p15:clr>
            <a:srgbClr val="F26B43"/>
          </p15:clr>
        </p15:guide>
        <p15:guide id="2" pos="68" userDrawn="1">
          <p15:clr>
            <a:srgbClr val="F26B43"/>
          </p15:clr>
        </p15:guide>
        <p15:guide id="3" pos="4694" userDrawn="1">
          <p15:clr>
            <a:srgbClr val="F26B43"/>
          </p15:clr>
        </p15:guide>
        <p15:guide id="4" orient="horz" pos="66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imokitate.jp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9496E806-2492-4653-51D7-3D07E23ED8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565159"/>
              </p:ext>
            </p:extLst>
          </p:nvPr>
        </p:nvGraphicFramePr>
        <p:xfrm>
          <a:off x="107949" y="107950"/>
          <a:ext cx="7343776" cy="10474325"/>
        </p:xfrm>
        <a:graphic>
          <a:graphicData uri="http://schemas.openxmlformats.org/drawingml/2006/table">
            <a:tbl>
              <a:tblPr/>
              <a:tblGrid>
                <a:gridCol w="732343">
                  <a:extLst>
                    <a:ext uri="{9D8B030D-6E8A-4147-A177-3AD203B41FA5}">
                      <a16:colId xmlns:a16="http://schemas.microsoft.com/office/drawing/2014/main" val="2856157648"/>
                    </a:ext>
                  </a:extLst>
                </a:gridCol>
                <a:gridCol w="172915">
                  <a:extLst>
                    <a:ext uri="{9D8B030D-6E8A-4147-A177-3AD203B41FA5}">
                      <a16:colId xmlns:a16="http://schemas.microsoft.com/office/drawing/2014/main" val="649159394"/>
                    </a:ext>
                  </a:extLst>
                </a:gridCol>
                <a:gridCol w="732343">
                  <a:extLst>
                    <a:ext uri="{9D8B030D-6E8A-4147-A177-3AD203B41FA5}">
                      <a16:colId xmlns:a16="http://schemas.microsoft.com/office/drawing/2014/main" val="92632751"/>
                    </a:ext>
                  </a:extLst>
                </a:gridCol>
                <a:gridCol w="732343">
                  <a:extLst>
                    <a:ext uri="{9D8B030D-6E8A-4147-A177-3AD203B41FA5}">
                      <a16:colId xmlns:a16="http://schemas.microsoft.com/office/drawing/2014/main" val="2570540454"/>
                    </a:ext>
                  </a:extLst>
                </a:gridCol>
                <a:gridCol w="732343">
                  <a:extLst>
                    <a:ext uri="{9D8B030D-6E8A-4147-A177-3AD203B41FA5}">
                      <a16:colId xmlns:a16="http://schemas.microsoft.com/office/drawing/2014/main" val="3986373320"/>
                    </a:ext>
                  </a:extLst>
                </a:gridCol>
                <a:gridCol w="732343">
                  <a:extLst>
                    <a:ext uri="{9D8B030D-6E8A-4147-A177-3AD203B41FA5}">
                      <a16:colId xmlns:a16="http://schemas.microsoft.com/office/drawing/2014/main" val="1287588758"/>
                    </a:ext>
                  </a:extLst>
                </a:gridCol>
                <a:gridCol w="732343">
                  <a:extLst>
                    <a:ext uri="{9D8B030D-6E8A-4147-A177-3AD203B41FA5}">
                      <a16:colId xmlns:a16="http://schemas.microsoft.com/office/drawing/2014/main" val="978060290"/>
                    </a:ext>
                  </a:extLst>
                </a:gridCol>
                <a:gridCol w="732343">
                  <a:extLst>
                    <a:ext uri="{9D8B030D-6E8A-4147-A177-3AD203B41FA5}">
                      <a16:colId xmlns:a16="http://schemas.microsoft.com/office/drawing/2014/main" val="786936698"/>
                    </a:ext>
                  </a:extLst>
                </a:gridCol>
                <a:gridCol w="223772">
                  <a:extLst>
                    <a:ext uri="{9D8B030D-6E8A-4147-A177-3AD203B41FA5}">
                      <a16:colId xmlns:a16="http://schemas.microsoft.com/office/drawing/2014/main" val="4199328402"/>
                    </a:ext>
                  </a:extLst>
                </a:gridCol>
                <a:gridCol w="732343">
                  <a:extLst>
                    <a:ext uri="{9D8B030D-6E8A-4147-A177-3AD203B41FA5}">
                      <a16:colId xmlns:a16="http://schemas.microsoft.com/office/drawing/2014/main" val="3768837339"/>
                    </a:ext>
                  </a:extLst>
                </a:gridCol>
                <a:gridCol w="732343">
                  <a:extLst>
                    <a:ext uri="{9D8B030D-6E8A-4147-A177-3AD203B41FA5}">
                      <a16:colId xmlns:a16="http://schemas.microsoft.com/office/drawing/2014/main" val="2657527827"/>
                    </a:ext>
                  </a:extLst>
                </a:gridCol>
                <a:gridCol w="356002">
                  <a:extLst>
                    <a:ext uri="{9D8B030D-6E8A-4147-A177-3AD203B41FA5}">
                      <a16:colId xmlns:a16="http://schemas.microsoft.com/office/drawing/2014/main" val="2151889089"/>
                    </a:ext>
                  </a:extLst>
                </a:gridCol>
              </a:tblGrid>
              <a:tr h="370327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</a:t>
                      </a:r>
                      <a:r>
                        <a:rPr lang="ja-JP" alt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シンボルマーク デザイン 応募用紙</a:t>
                      </a:r>
                      <a:r>
                        <a:rPr lang="en-US" altLang="ja-JP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】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481143"/>
                  </a:ext>
                </a:extLst>
              </a:tr>
              <a:tr h="21865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ふりがな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性　別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男　・　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応  募  日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 月 　  日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298768"/>
                  </a:ext>
                </a:extLst>
              </a:tr>
              <a:tr h="38762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　　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　 齢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才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09834"/>
                  </a:ext>
                </a:extLst>
              </a:tr>
              <a:tr h="38762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メールアドレス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職　業・ 学 校 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3960548"/>
                  </a:ext>
                </a:extLst>
              </a:tr>
              <a:tr h="298169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住　　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569206"/>
                  </a:ext>
                </a:extLst>
              </a:tr>
              <a:tr h="298169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336805"/>
                  </a:ext>
                </a:extLst>
              </a:tr>
              <a:tr h="572484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zh-TW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　　　　　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        　　　　　    （　　　　　　　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33656"/>
                  </a:ext>
                </a:extLst>
              </a:tr>
              <a:tr h="25841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シンボルマーク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5824302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901542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5977416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707075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6102270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396442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714156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244307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713516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654305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9580222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5788597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352534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0903083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2910547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7134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9632353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314932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575042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691368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7022235"/>
                  </a:ext>
                </a:extLst>
              </a:tr>
              <a:tr h="25841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シンボルの説明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615022"/>
                  </a:ext>
                </a:extLst>
              </a:tr>
              <a:tr h="258415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033101"/>
                  </a:ext>
                </a:extLst>
              </a:tr>
              <a:tr h="25841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応　 募　 先</a:t>
                      </a:r>
                      <a:endParaRPr lang="ja-JP" altLang="en-US" sz="105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FFFFFF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FFFFFF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FFFFFF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FFFFFF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FFFFFF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FFFFFF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6366852"/>
                  </a:ext>
                </a:extLst>
              </a:tr>
              <a:tr h="248474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zh-TW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〒</a:t>
                      </a:r>
                      <a:r>
                        <a:rPr lang="en-US" altLang="zh-TW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010-0052  </a:t>
                      </a:r>
                      <a:r>
                        <a:rPr lang="zh-TW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秋田市下北手柳館字前田面</a:t>
                      </a:r>
                      <a:r>
                        <a:rPr lang="en-US" altLang="zh-TW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1724257"/>
                  </a:ext>
                </a:extLst>
              </a:tr>
              <a:tr h="248474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下北手地区コミュニティセンター内 </a:t>
                      </a:r>
                      <a:endParaRPr lang="en-US" altLang="ja-JP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下北手地区社会福祉協議会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895885"/>
                  </a:ext>
                </a:extLst>
              </a:tr>
              <a:tr h="24847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電　　　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（０１８）８３３－１４６１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475356"/>
                  </a:ext>
                </a:extLst>
              </a:tr>
              <a:tr h="24847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Ｗ</a:t>
                      </a:r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ｅ</a:t>
                      </a:r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2"/>
                        </a:rPr>
                        <a:t>http://simokitate.jp/</a:t>
                      </a:r>
                      <a:endParaRPr 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8756217"/>
                  </a:ext>
                </a:extLst>
              </a:tr>
              <a:tr h="24847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Ｍ ａ ｉ 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info@simokitate.jp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203291"/>
                  </a:ext>
                </a:extLst>
              </a:tr>
              <a:tr h="24847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問い合わせ先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5128187"/>
                  </a:ext>
                </a:extLst>
              </a:tr>
              <a:tr h="248474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zh-CN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担当（藤田 　</a:t>
                      </a:r>
                      <a:r>
                        <a:rPr lang="en-US" altLang="zh-CN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Mail</a:t>
                      </a:r>
                      <a:r>
                        <a:rPr lang="zh-CN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</a:t>
                      </a:r>
                      <a:r>
                        <a:rPr lang="en-US" altLang="zh-CN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yutaka@simokitate.jp </a:t>
                      </a:r>
                      <a:r>
                        <a:rPr lang="zh-CN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携帯：</a:t>
                      </a:r>
                      <a:r>
                        <a:rPr lang="en-US" altLang="zh-CN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090-4632-9254</a:t>
                      </a:r>
                      <a:r>
                        <a:rPr lang="zh-CN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2256555"/>
                  </a:ext>
                </a:extLst>
              </a:tr>
            </a:tbl>
          </a:graphicData>
        </a:graphic>
      </p:graphicFrame>
      <p:pic>
        <p:nvPicPr>
          <p:cNvPr id="3" name="図 2" descr="家の前の道路&#10;&#10;中程度の精度で自動的に生成された説明">
            <a:extLst>
              <a:ext uri="{FF2B5EF4-FFF2-40B4-BE49-F238E27FC236}">
                <a16:creationId xmlns:a16="http://schemas.microsoft.com/office/drawing/2014/main" id="{9D5EA555-4DBF-0AFB-4ACD-A96949913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813" y="8584406"/>
            <a:ext cx="3454912" cy="1751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7E3AE2EC-C2E1-2EBC-9C00-45DE4BAF2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549" y="8924741"/>
            <a:ext cx="1083506" cy="10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A6C78266-0E4F-8BEC-F6E9-E264866CC180}"/>
              </a:ext>
            </a:extLst>
          </p:cNvPr>
          <p:cNvGrpSpPr/>
          <p:nvPr/>
        </p:nvGrpSpPr>
        <p:grpSpPr>
          <a:xfrm>
            <a:off x="348702" y="7993709"/>
            <a:ext cx="6862270" cy="72000"/>
            <a:chOff x="1973990" y="5323840"/>
            <a:chExt cx="6862270" cy="72000"/>
          </a:xfrm>
        </p:grpSpPr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7FC1F045-F22A-AD5E-2737-A783B46DF7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3040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88AE51E6-12BD-DD75-5AD3-F8427F9572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6703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9B0CE8EF-9C49-F7A0-F618-156FDEB988C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0366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918A3B71-C49A-A454-69C7-943C23C014F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4029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49FE4DEC-737F-BD3B-52B5-2D6EC1EC4C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7692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579E484B-7425-E452-786D-BDF9EC5F69C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1355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2A3FBAC6-CAB7-C5D0-B29E-A1A4E3003F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8681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9EF5D3C8-D40E-2246-4CE7-F0B0967A5B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5018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EB320FDB-76E3-F178-FD5A-5AD0427F7E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7399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F09B429D-46F9-23E8-099F-9F16F04716A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1062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586FAC63-3126-20D9-6EE2-CAC5AD0CDF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4725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5B486F42-B61D-27EC-9284-E341E9FB1C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8388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16486856-72C6-6C41-9DC8-E6399F0832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2051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7AA835B7-9C9F-0E7E-9CED-A78214EBBC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5714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B2CC3811-37A5-4F5B-8F2D-B666298E02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9377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C24B23D1-094C-731E-2B61-A850E8096F4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1648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AB3B9F35-D909-3772-0D60-8EE4615A9D2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5311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EE82B8A-4930-643F-E717-ED2317ADEF8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8974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B898D639-AE38-671E-D623-A00B0998AD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2637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339AA5ED-E32E-22F3-4D53-9AD9BA1EDA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6300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00327F61-BFBE-B4B6-DCB0-8277F29ACD5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9963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47A147E0-51DC-02B3-BF37-AADAF4A52D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3626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39EE67D8-701B-F8DC-4A24-DC9CFED21C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2344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14E4E17D-DF8F-E12D-E75F-0D7767F749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6007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5D823844-61EF-A0E7-F2C1-1A826E39820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9670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1364B16D-5235-2E1B-5A2E-ED66D0D281A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3333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F03AC9A8-CCE0-0EF0-77B4-CA8F8871F62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6996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B8B20F39-1C41-5E83-7D6B-7168623902D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0659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2DB4B758-7534-BCAD-20D0-34D3FED021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4322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BC76E7C7-50F9-F039-CE0D-3EBA6989B18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7985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9A691C9D-E71F-ED3D-AD8E-908ACA4E0A7B}"/>
              </a:ext>
            </a:extLst>
          </p:cNvPr>
          <p:cNvGrpSpPr/>
          <p:nvPr/>
        </p:nvGrpSpPr>
        <p:grpSpPr>
          <a:xfrm>
            <a:off x="348702" y="2638804"/>
            <a:ext cx="6862270" cy="72000"/>
            <a:chOff x="1973990" y="5323840"/>
            <a:chExt cx="6862270" cy="72000"/>
          </a:xfrm>
        </p:grpSpPr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4941EC35-E5BF-9B8F-3C56-CDE7CC70A6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3040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C383CD9A-EBAC-92E1-47A7-1C73BB70FC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6703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C6A80856-E960-8BB6-F985-94D42790B8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0366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80600253-6AB4-DF8D-292E-77CE25D6E2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4029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09E54F88-1B48-CD90-D1CD-52F2CC4328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7692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BAC64A03-C574-D074-3AA5-9C720F2ED3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1355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3AB076F8-2A18-1079-E48A-AB49A4759D9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8681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D7BD33E9-EDDC-8DE9-0A3A-D7D990F137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5018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7ACA7FF5-0738-BAD8-2FC7-E77DC103DB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7399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73BCBE61-C4A7-2042-D284-00C7DB640B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1062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9559CA58-5D70-487E-BDB2-EADD88C893F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4725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77FA1854-19A5-7BE3-EB81-95E36405AF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8388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3D9171CF-68B9-3C38-A5B9-464D1FEEFE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2051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F0893B65-9E34-5F7D-4FCE-B0242829C2F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5714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7C0C1B1-1842-CDAC-1218-A35A614B9E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9377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39779AA3-897C-55E3-A71A-A3B61CAE1A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1648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37446315-30DD-8593-E6F0-737958E552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5311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486A4320-76B0-FF5D-CEC2-76D83373D1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8974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495FE9E6-8C1D-8693-D194-8641B715D6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2637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4B9941BD-1613-48EC-2E54-4442A20581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6300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84E3F86D-FAF6-37D0-A01F-47FEA08418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9963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8287B5B6-0F26-D0F6-0100-40BC35B97D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3626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14BF1A02-908A-F748-A75C-0A043089B6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2344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F530EDDE-02DA-C7C9-0442-1EB77E0E57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6007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6D4B71B8-1A67-0DE1-66C2-010A2E681C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9670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D4B8198C-5F36-595A-15BE-2CC624554E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3333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285DDB6D-ECD6-7C67-4139-84040D93FC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6996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EC2DC33D-6B6A-C5A2-CABE-5B1A2EBC3F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0659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30A9AE8B-613C-CFEA-0E06-F702E3AEEB1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4322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CF5C0534-FC06-F1BF-5653-A67530112B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79850" y="5323840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2DC99D27-6A87-F145-ABEF-E9CB1F47D6B0}"/>
              </a:ext>
            </a:extLst>
          </p:cNvPr>
          <p:cNvGrpSpPr/>
          <p:nvPr/>
        </p:nvGrpSpPr>
        <p:grpSpPr>
          <a:xfrm>
            <a:off x="107949" y="2742182"/>
            <a:ext cx="72000" cy="5205860"/>
            <a:chOff x="11220405" y="4253755"/>
            <a:chExt cx="72000" cy="5205860"/>
          </a:xfrm>
        </p:grpSpPr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50E6267D-8E0C-5327-4E26-B19638677C98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776720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直線コネクタ 99">
              <a:extLst>
                <a:ext uri="{FF2B5EF4-FFF2-40B4-BE49-F238E27FC236}">
                  <a16:creationId xmlns:a16="http://schemas.microsoft.com/office/drawing/2014/main" id="{7552E44D-B565-DE7F-1BFE-9EA959AF2AFB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753057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48B40038-D795-2748-B60E-E2DD711CC97D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729394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直線コネクタ 101">
              <a:extLst>
                <a:ext uri="{FF2B5EF4-FFF2-40B4-BE49-F238E27FC236}">
                  <a16:creationId xmlns:a16="http://schemas.microsoft.com/office/drawing/2014/main" id="{1393A798-7587-06A5-F508-ADB9626AE253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705731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直線コネクタ 102">
              <a:extLst>
                <a:ext uri="{FF2B5EF4-FFF2-40B4-BE49-F238E27FC236}">
                  <a16:creationId xmlns:a16="http://schemas.microsoft.com/office/drawing/2014/main" id="{5AA85588-9294-C183-5403-FCFCC486A228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682068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直線コネクタ 103">
              <a:extLst>
                <a:ext uri="{FF2B5EF4-FFF2-40B4-BE49-F238E27FC236}">
                  <a16:creationId xmlns:a16="http://schemas.microsoft.com/office/drawing/2014/main" id="{43038EE5-8FF4-CA3C-45F2-BD4B97384A08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658405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直線コネクタ 104">
              <a:extLst>
                <a:ext uri="{FF2B5EF4-FFF2-40B4-BE49-F238E27FC236}">
                  <a16:creationId xmlns:a16="http://schemas.microsoft.com/office/drawing/2014/main" id="{7A8955B4-DE45-E54A-6E24-78929C50C3BA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611079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直線コネクタ 105">
              <a:extLst>
                <a:ext uri="{FF2B5EF4-FFF2-40B4-BE49-F238E27FC236}">
                  <a16:creationId xmlns:a16="http://schemas.microsoft.com/office/drawing/2014/main" id="{441D7E01-9D2E-9FE7-980A-AD132947B009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634742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直線コネクタ 106">
              <a:extLst>
                <a:ext uri="{FF2B5EF4-FFF2-40B4-BE49-F238E27FC236}">
                  <a16:creationId xmlns:a16="http://schemas.microsoft.com/office/drawing/2014/main" id="{ECDBCA52-DEAD-E745-F509-A3B7C86AB902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942361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直線コネクタ 107">
              <a:extLst>
                <a:ext uri="{FF2B5EF4-FFF2-40B4-BE49-F238E27FC236}">
                  <a16:creationId xmlns:a16="http://schemas.microsoft.com/office/drawing/2014/main" id="{4C4E2BFE-0A32-2A95-74CD-4ADFFE9E45CE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918698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直線コネクタ 108">
              <a:extLst>
                <a:ext uri="{FF2B5EF4-FFF2-40B4-BE49-F238E27FC236}">
                  <a16:creationId xmlns:a16="http://schemas.microsoft.com/office/drawing/2014/main" id="{3ED46DCA-857E-A24F-E786-68C62DD4AB83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895035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直線コネクタ 109">
              <a:extLst>
                <a:ext uri="{FF2B5EF4-FFF2-40B4-BE49-F238E27FC236}">
                  <a16:creationId xmlns:a16="http://schemas.microsoft.com/office/drawing/2014/main" id="{8335E929-6326-E113-0B57-576B51C5E4F1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871372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4231983D-B417-64A7-5449-FD03C3DF6B44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847709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直線コネクタ 111">
              <a:extLst>
                <a:ext uri="{FF2B5EF4-FFF2-40B4-BE49-F238E27FC236}">
                  <a16:creationId xmlns:a16="http://schemas.microsoft.com/office/drawing/2014/main" id="{1A969E57-0216-884D-B39C-A7CB9EAE6CA9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824046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直線コネクタ 112">
              <a:extLst>
                <a:ext uri="{FF2B5EF4-FFF2-40B4-BE49-F238E27FC236}">
                  <a16:creationId xmlns:a16="http://schemas.microsoft.com/office/drawing/2014/main" id="{B3C98087-6AD6-9953-BAB3-4A526679ED2F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800383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直線コネクタ 113">
              <a:extLst>
                <a:ext uri="{FF2B5EF4-FFF2-40B4-BE49-F238E27FC236}">
                  <a16:creationId xmlns:a16="http://schemas.microsoft.com/office/drawing/2014/main" id="{1253C56D-FFF4-29CF-3FC2-358237503435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587416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直線コネクタ 114">
              <a:extLst>
                <a:ext uri="{FF2B5EF4-FFF2-40B4-BE49-F238E27FC236}">
                  <a16:creationId xmlns:a16="http://schemas.microsoft.com/office/drawing/2014/main" id="{62910D85-639B-4F8C-E70A-321CE272923A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563753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直線コネクタ 115">
              <a:extLst>
                <a:ext uri="{FF2B5EF4-FFF2-40B4-BE49-F238E27FC236}">
                  <a16:creationId xmlns:a16="http://schemas.microsoft.com/office/drawing/2014/main" id="{A2FAFBAC-2B5C-B2A9-707F-ABB8DADBAD20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540090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直線コネクタ 116">
              <a:extLst>
                <a:ext uri="{FF2B5EF4-FFF2-40B4-BE49-F238E27FC236}">
                  <a16:creationId xmlns:a16="http://schemas.microsoft.com/office/drawing/2014/main" id="{2B745D76-F021-AB4F-0FDD-F39BC6121705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516427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直線コネクタ 117">
              <a:extLst>
                <a:ext uri="{FF2B5EF4-FFF2-40B4-BE49-F238E27FC236}">
                  <a16:creationId xmlns:a16="http://schemas.microsoft.com/office/drawing/2014/main" id="{AFE4A278-BDA1-D36C-A17B-611864026DEB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492764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直線コネクタ 118">
              <a:extLst>
                <a:ext uri="{FF2B5EF4-FFF2-40B4-BE49-F238E27FC236}">
                  <a16:creationId xmlns:a16="http://schemas.microsoft.com/office/drawing/2014/main" id="{EBBC02C8-28D8-CAF0-0595-9DE9A6584E14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469101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直線コネクタ 119">
              <a:extLst>
                <a:ext uri="{FF2B5EF4-FFF2-40B4-BE49-F238E27FC236}">
                  <a16:creationId xmlns:a16="http://schemas.microsoft.com/office/drawing/2014/main" id="{D23106ED-0322-7EDF-53C3-887D4549AFDF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445438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直線コネクタ 120">
              <a:extLst>
                <a:ext uri="{FF2B5EF4-FFF2-40B4-BE49-F238E27FC236}">
                  <a16:creationId xmlns:a16="http://schemas.microsoft.com/office/drawing/2014/main" id="{CECBFC0B-93E0-F2DB-30A1-D5AFD0DE3482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421775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2" name="グループ化 121">
            <a:extLst>
              <a:ext uri="{FF2B5EF4-FFF2-40B4-BE49-F238E27FC236}">
                <a16:creationId xmlns:a16="http://schemas.microsoft.com/office/drawing/2014/main" id="{FAC6DF41-3C26-9859-805B-93C3440D10ED}"/>
              </a:ext>
            </a:extLst>
          </p:cNvPr>
          <p:cNvGrpSpPr/>
          <p:nvPr/>
        </p:nvGrpSpPr>
        <p:grpSpPr>
          <a:xfrm>
            <a:off x="7379725" y="2742182"/>
            <a:ext cx="72000" cy="5205860"/>
            <a:chOff x="11220405" y="4253755"/>
            <a:chExt cx="72000" cy="5205860"/>
          </a:xfrm>
        </p:grpSpPr>
        <p:cxnSp>
          <p:nvCxnSpPr>
            <p:cNvPr id="123" name="直線コネクタ 122">
              <a:extLst>
                <a:ext uri="{FF2B5EF4-FFF2-40B4-BE49-F238E27FC236}">
                  <a16:creationId xmlns:a16="http://schemas.microsoft.com/office/drawing/2014/main" id="{B0E454A0-9E02-40E1-D59D-AFC697953593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776720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直線コネクタ 123">
              <a:extLst>
                <a:ext uri="{FF2B5EF4-FFF2-40B4-BE49-F238E27FC236}">
                  <a16:creationId xmlns:a16="http://schemas.microsoft.com/office/drawing/2014/main" id="{BE77D5B3-2163-82B9-330E-78B415FD2B05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753057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直線コネクタ 124">
              <a:extLst>
                <a:ext uri="{FF2B5EF4-FFF2-40B4-BE49-F238E27FC236}">
                  <a16:creationId xmlns:a16="http://schemas.microsoft.com/office/drawing/2014/main" id="{44BF433E-C1D3-04BC-2E64-87734D057697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729394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直線コネクタ 125">
              <a:extLst>
                <a:ext uri="{FF2B5EF4-FFF2-40B4-BE49-F238E27FC236}">
                  <a16:creationId xmlns:a16="http://schemas.microsoft.com/office/drawing/2014/main" id="{D04FCE58-A088-C16F-9A29-B635F90ED2F8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705731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直線コネクタ 126">
              <a:extLst>
                <a:ext uri="{FF2B5EF4-FFF2-40B4-BE49-F238E27FC236}">
                  <a16:creationId xmlns:a16="http://schemas.microsoft.com/office/drawing/2014/main" id="{967F644A-E0CE-DCBC-3905-1C69D6F4CE5B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682068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直線コネクタ 127">
              <a:extLst>
                <a:ext uri="{FF2B5EF4-FFF2-40B4-BE49-F238E27FC236}">
                  <a16:creationId xmlns:a16="http://schemas.microsoft.com/office/drawing/2014/main" id="{58015183-5FF3-B3D3-427A-D22D0A0E0E27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658405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直線コネクタ 128">
              <a:extLst>
                <a:ext uri="{FF2B5EF4-FFF2-40B4-BE49-F238E27FC236}">
                  <a16:creationId xmlns:a16="http://schemas.microsoft.com/office/drawing/2014/main" id="{B35DEB42-F661-B27B-F2E6-F7838E4B8D5F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611079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直線コネクタ 129">
              <a:extLst>
                <a:ext uri="{FF2B5EF4-FFF2-40B4-BE49-F238E27FC236}">
                  <a16:creationId xmlns:a16="http://schemas.microsoft.com/office/drawing/2014/main" id="{9176322B-BB98-66AF-E30C-376EB570D0CF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634742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直線コネクタ 130">
              <a:extLst>
                <a:ext uri="{FF2B5EF4-FFF2-40B4-BE49-F238E27FC236}">
                  <a16:creationId xmlns:a16="http://schemas.microsoft.com/office/drawing/2014/main" id="{FE590256-018A-8F85-95B0-BA270B50B8C4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942361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直線コネクタ 131">
              <a:extLst>
                <a:ext uri="{FF2B5EF4-FFF2-40B4-BE49-F238E27FC236}">
                  <a16:creationId xmlns:a16="http://schemas.microsoft.com/office/drawing/2014/main" id="{8DD7948C-5234-4A55-5030-33997FF98E73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918698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直線コネクタ 132">
              <a:extLst>
                <a:ext uri="{FF2B5EF4-FFF2-40B4-BE49-F238E27FC236}">
                  <a16:creationId xmlns:a16="http://schemas.microsoft.com/office/drawing/2014/main" id="{D0115982-7661-3038-FC95-A46B640FCEAD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895035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直線コネクタ 133">
              <a:extLst>
                <a:ext uri="{FF2B5EF4-FFF2-40B4-BE49-F238E27FC236}">
                  <a16:creationId xmlns:a16="http://schemas.microsoft.com/office/drawing/2014/main" id="{1D748692-9196-B0D1-4B85-6F3835AE4527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871372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直線コネクタ 134">
              <a:extLst>
                <a:ext uri="{FF2B5EF4-FFF2-40B4-BE49-F238E27FC236}">
                  <a16:creationId xmlns:a16="http://schemas.microsoft.com/office/drawing/2014/main" id="{5FE948F8-593C-0D88-A354-A87F6F9FED53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847709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直線コネクタ 135">
              <a:extLst>
                <a:ext uri="{FF2B5EF4-FFF2-40B4-BE49-F238E27FC236}">
                  <a16:creationId xmlns:a16="http://schemas.microsoft.com/office/drawing/2014/main" id="{9B2631CB-145A-8FE1-AD03-97B5A62BEF4F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824046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直線コネクタ 136">
              <a:extLst>
                <a:ext uri="{FF2B5EF4-FFF2-40B4-BE49-F238E27FC236}">
                  <a16:creationId xmlns:a16="http://schemas.microsoft.com/office/drawing/2014/main" id="{0D04D5C4-5D56-2491-DE42-39CE6994418C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800383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直線コネクタ 137">
              <a:extLst>
                <a:ext uri="{FF2B5EF4-FFF2-40B4-BE49-F238E27FC236}">
                  <a16:creationId xmlns:a16="http://schemas.microsoft.com/office/drawing/2014/main" id="{20387ED5-5FBF-9ABC-E385-4C1A98DA5B38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587416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直線コネクタ 138">
              <a:extLst>
                <a:ext uri="{FF2B5EF4-FFF2-40B4-BE49-F238E27FC236}">
                  <a16:creationId xmlns:a16="http://schemas.microsoft.com/office/drawing/2014/main" id="{6EF17AFB-CDA6-433D-5772-35B4D9124B57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563753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直線コネクタ 139">
              <a:extLst>
                <a:ext uri="{FF2B5EF4-FFF2-40B4-BE49-F238E27FC236}">
                  <a16:creationId xmlns:a16="http://schemas.microsoft.com/office/drawing/2014/main" id="{45F6D532-22D3-008C-041E-C3F6D15DC480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540090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直線コネクタ 140">
              <a:extLst>
                <a:ext uri="{FF2B5EF4-FFF2-40B4-BE49-F238E27FC236}">
                  <a16:creationId xmlns:a16="http://schemas.microsoft.com/office/drawing/2014/main" id="{91A948A6-60A9-11CC-DF78-8AC2347BF239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516427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2" name="直線コネクタ 141">
              <a:extLst>
                <a:ext uri="{FF2B5EF4-FFF2-40B4-BE49-F238E27FC236}">
                  <a16:creationId xmlns:a16="http://schemas.microsoft.com/office/drawing/2014/main" id="{41B5494C-0D5F-F096-5E02-8EF18AD76D10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492764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3" name="直線コネクタ 142">
              <a:extLst>
                <a:ext uri="{FF2B5EF4-FFF2-40B4-BE49-F238E27FC236}">
                  <a16:creationId xmlns:a16="http://schemas.microsoft.com/office/drawing/2014/main" id="{0BD917EC-579B-269D-522E-28F2764DCA2A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469101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直線コネクタ 143">
              <a:extLst>
                <a:ext uri="{FF2B5EF4-FFF2-40B4-BE49-F238E27FC236}">
                  <a16:creationId xmlns:a16="http://schemas.microsoft.com/office/drawing/2014/main" id="{1A2C43D3-E140-C899-097C-F6D7598B5D4A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445438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直線コネクタ 144">
              <a:extLst>
                <a:ext uri="{FF2B5EF4-FFF2-40B4-BE49-F238E27FC236}">
                  <a16:creationId xmlns:a16="http://schemas.microsoft.com/office/drawing/2014/main" id="{04A4A79A-A389-8550-7BBE-C6A3E19D4AB3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256405" y="4217755"/>
              <a:ext cx="0" cy="72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7802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196</Words>
  <Application>Microsoft Office PowerPoint</Application>
  <PresentationFormat>ユーザー設定</PresentationFormat>
  <Paragraphs>114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游ゴシック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biztel</dc:creator>
  <cp:lastModifiedBy>5168</cp:lastModifiedBy>
  <cp:revision>17</cp:revision>
  <cp:lastPrinted>2022-08-22T06:05:43Z</cp:lastPrinted>
  <dcterms:created xsi:type="dcterms:W3CDTF">2017-07-31T10:46:25Z</dcterms:created>
  <dcterms:modified xsi:type="dcterms:W3CDTF">2022-08-22T06:49:29Z</dcterms:modified>
</cp:coreProperties>
</file>